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0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6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71D80E-0F2E-BA4B-B8AB-CFBEA1613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ED750B-5018-C34F-BDAB-4F9799CD9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BAD385-DFEC-9747-87E0-A8DFC3BC2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D8528E-DB96-5445-96A8-FCA4A46A9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595CCC-A87C-3D4D-8A8F-ECE05B26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04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88EDD-77C5-884E-AE0B-00674B0D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18E7E6-30D4-844C-8528-394FB4C35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BFDF9C-3C7F-404C-8D3A-24D72D3B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CCE96E-D2D7-644A-9D14-8DF0A060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530531-29E3-9C4F-B990-E56E9887D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69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2F26ADC-747E-0649-AB94-44DDDFE142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E03E510-4A4F-9A4C-88BE-94E9569814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9C7328-AA38-E444-917E-2856549A0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9BF657-8955-D040-8822-B975A29F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2FE93E-F2A9-FB44-B084-7A15DB176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3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A9A3E-ACC2-A54B-B20D-F94B897E4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1798B3-439D-F64E-89C4-EC2F3D73C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718DEB-0221-084F-A884-EBDF6C21F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6C9257-11E6-1647-B384-0F0B6C70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ADBC9C-2882-9F49-A26A-279A5A07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22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7DCEF3-2161-2846-BEC2-1C090D3F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9AABD1-5283-8E4F-BF6C-5537D6EB5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79A482-DEA8-BC43-B785-EC260B98C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7FB5DC-CD7B-A944-B552-7DAD7CFEE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BBE019-5BD0-B64D-B841-767DA02B4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79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E67A45-D2EC-6D42-81AA-84ABA61BD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A01DF8-129D-CE4E-83EE-32367359C3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742992-E38D-6544-81F3-5CB12AEDE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6B68E3-18DD-0840-98D9-52AFE510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562422-86CB-AB44-A4AB-4A070844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38CFAF-FF5D-A04E-A31A-1A6AEA670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47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39E27F-7A8E-9A4A-AA18-8643313DD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40ABE2-EFE2-6445-8947-7C4374023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8F179D-E7EB-8641-ADF2-468689936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CF08AA1-90B3-E145-BD2A-745214DAD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9EBAE42-7361-F948-A6C5-3DFBEFF81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EE624C8-CF1B-334D-B3B6-50541D797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C268EE2-AB32-9E46-BDE6-4E7B29C1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BAA75D3-03D5-144A-AECB-B7557450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3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692111-B921-BE42-BED1-389C7AAFF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B0D9853-6BCB-A349-A806-F0EDB9FFC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A566B9-9428-094B-B7D6-BDA9433D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023300-C462-D545-A8F5-419846B97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87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3DFD350-FC38-6D41-ABE7-09B7BD985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87D0EF-0654-2743-B42C-AB32A8619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D379129-623E-644F-A63B-16CC50CFE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85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7A5611-5C58-904F-BC7C-E7D94B6B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A7C3E4-0E9C-EA45-94D1-3186DB091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DFC9BB-EB7E-3544-A075-C9C76840E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3D616D-2E70-5A45-B90A-86763F26C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6F65A9-6BDC-E145-9015-B4DCA9935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98119E-089F-6E4D-A681-1A9D9A31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44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847F01-BFE4-7F4A-BCDA-915F4186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432184-4866-134A-8378-D43C0785A0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054D3C-0B3B-1043-9880-B994089EE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8422D5-0DC0-A444-9DD5-0F7782E6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E91F6F-E328-4947-8235-FCE5E658B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C696C7-8578-5644-9209-5C1D003E7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90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BDA8FCA-A9EE-DE4C-81D8-24A9BB7B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097C02-F560-3640-AAB1-47009EA62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B42A7F-4FF0-F646-94DF-2029DC2AF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93B28-3558-744C-863A-752E0EF2661F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D68C26-7E92-1843-9FF3-5D7FF36D6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DC6C06-EFA1-3247-8C91-50E353C87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67357-59CF-4843-B16B-4664B38AD9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73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563703DD-C957-EB46-8260-207D3A6CF5C0}"/>
              </a:ext>
            </a:extLst>
          </p:cNvPr>
          <p:cNvGrpSpPr/>
          <p:nvPr/>
        </p:nvGrpSpPr>
        <p:grpSpPr>
          <a:xfrm>
            <a:off x="2377440" y="1400175"/>
            <a:ext cx="7246620" cy="925830"/>
            <a:chOff x="2377440" y="1400175"/>
            <a:chExt cx="7246620" cy="92583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8791641-CFF9-4043-8FFA-135CA71C9414}"/>
                </a:ext>
              </a:extLst>
            </p:cNvPr>
            <p:cNvSpPr/>
            <p:nvPr/>
          </p:nvSpPr>
          <p:spPr>
            <a:xfrm>
              <a:off x="2377440" y="1400175"/>
              <a:ext cx="7246620" cy="9258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857FC66-F19C-7345-8585-237C86B419D8}"/>
                </a:ext>
              </a:extLst>
            </p:cNvPr>
            <p:cNvSpPr/>
            <p:nvPr/>
          </p:nvSpPr>
          <p:spPr>
            <a:xfrm>
              <a:off x="4743450" y="1611630"/>
              <a:ext cx="2423160" cy="49149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YOUR TEXT HERE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45840813-63BF-9146-BB2F-9A38817A0F89}"/>
              </a:ext>
            </a:extLst>
          </p:cNvPr>
          <p:cNvGrpSpPr/>
          <p:nvPr/>
        </p:nvGrpSpPr>
        <p:grpSpPr>
          <a:xfrm>
            <a:off x="2331720" y="2983230"/>
            <a:ext cx="7246620" cy="925830"/>
            <a:chOff x="2331720" y="2983230"/>
            <a:chExt cx="7246620" cy="92583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CEF171B-834B-8045-A277-C06D249F9041}"/>
                </a:ext>
              </a:extLst>
            </p:cNvPr>
            <p:cNvSpPr/>
            <p:nvPr/>
          </p:nvSpPr>
          <p:spPr>
            <a:xfrm>
              <a:off x="2331720" y="2983230"/>
              <a:ext cx="7246620" cy="9258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 : coins arrondis 4">
              <a:extLst>
                <a:ext uri="{FF2B5EF4-FFF2-40B4-BE49-F238E27FC236}">
                  <a16:creationId xmlns:a16="http://schemas.microsoft.com/office/drawing/2014/main" id="{B5908412-9890-B745-BAAF-1EC51E757CBC}"/>
                </a:ext>
              </a:extLst>
            </p:cNvPr>
            <p:cNvSpPr/>
            <p:nvPr/>
          </p:nvSpPr>
          <p:spPr>
            <a:xfrm>
              <a:off x="4743450" y="3177540"/>
              <a:ext cx="2423160" cy="50292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YOUR TEXT HERE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B77B166-7672-D44F-8206-74C109227BF2}"/>
              </a:ext>
            </a:extLst>
          </p:cNvPr>
          <p:cNvGrpSpPr/>
          <p:nvPr/>
        </p:nvGrpSpPr>
        <p:grpSpPr>
          <a:xfrm>
            <a:off x="2472690" y="4337685"/>
            <a:ext cx="7246620" cy="925830"/>
            <a:chOff x="2472690" y="4337685"/>
            <a:chExt cx="7246620" cy="92583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3520401-F772-B446-A4CC-0E55781DCA43}"/>
                </a:ext>
              </a:extLst>
            </p:cNvPr>
            <p:cNvSpPr/>
            <p:nvPr/>
          </p:nvSpPr>
          <p:spPr>
            <a:xfrm>
              <a:off x="2472690" y="4337685"/>
              <a:ext cx="7246620" cy="9258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77875CE-AE74-1044-B032-3F93EEC8909C}"/>
                </a:ext>
              </a:extLst>
            </p:cNvPr>
            <p:cNvSpPr/>
            <p:nvPr/>
          </p:nvSpPr>
          <p:spPr>
            <a:xfrm>
              <a:off x="4834890" y="4566285"/>
              <a:ext cx="2331720" cy="468630"/>
            </a:xfrm>
            <a:prstGeom prst="rect">
              <a:avLst/>
            </a:prstGeom>
            <a:solidFill>
              <a:srgbClr val="F300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err="1"/>
                <a:t>Your</a:t>
              </a:r>
              <a:r>
                <a:rPr lang="fr-FR" b="1" dirty="0"/>
                <a:t> </a:t>
              </a:r>
              <a:r>
                <a:rPr lang="fr-FR" b="1" dirty="0" err="1"/>
                <a:t>text</a:t>
              </a:r>
              <a:r>
                <a:rPr lang="fr-FR" b="1" dirty="0"/>
                <a:t> </a:t>
              </a:r>
              <a:r>
                <a:rPr lang="fr-FR" b="1" dirty="0" err="1"/>
                <a:t>here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8387579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</Words>
  <Application>Microsoft Macintosh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Amélie Gaziello</dc:creator>
  <cp:lastModifiedBy>Amélie Gaziello</cp:lastModifiedBy>
  <cp:revision>1</cp:revision>
  <dcterms:created xsi:type="dcterms:W3CDTF">2019-11-20T13:28:56Z</dcterms:created>
  <dcterms:modified xsi:type="dcterms:W3CDTF">2019-11-20T13:38:01Z</dcterms:modified>
</cp:coreProperties>
</file>