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060"/>
    <a:srgbClr val="006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6"/>
  </p:normalViewPr>
  <p:slideViewPr>
    <p:cSldViewPr snapToGrid="0" snapToObjects="1">
      <p:cViewPr varScale="1">
        <p:scale>
          <a:sx n="90" d="100"/>
          <a:sy n="90" d="100"/>
        </p:scale>
        <p:origin x="232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46588-D4A3-6D42-88ED-69FBC8873B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97F1D6F-3566-C045-BE8C-CA17E89D62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F1640B-51FE-C24A-9275-B976C43FA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874223-5046-AD41-BB98-14305ED8D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FF04E3-87E9-F943-A411-443C69AD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683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E47CA3-35EE-524F-8960-2EC17FD8B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F079F1-BB8D-B04A-BD40-B88C3FB326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C8BB75-033A-4E41-910A-404AD9EE4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029F47-5C04-8947-997B-525615441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298B95-FE2C-214A-ABC1-5BB979E0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07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311BCFE-0CA1-DA46-B124-BAF7CCF777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90A3265-17F7-CA44-AA30-6D912FDDF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138496-A714-A84D-B8B4-5C3ED6CA3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FE656-B217-E749-98B0-7936AAA54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9EDF45-A123-9E40-810C-0CB05101D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99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EFF209-6764-6946-AE94-FD4B53E1A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CACD57-840D-F74F-A28E-5D842180E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89B0A3-446F-564E-85DB-B829D72CF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5C6668-848C-2345-A3AF-592AE1F51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4CFA28-B1B5-8945-8CE3-B1D1A6FBE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32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6902F-0D17-614A-B11C-7286C0D1A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9A9BCF-D1ED-8B42-8A41-2016FAFE6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B263B5-300E-F942-98F0-A900C1EC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5ED3C2-256D-0440-BC86-CE310FEFB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D794D3-7B41-174C-AC94-C284F23F5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9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9709F2-7549-9340-B00D-309666619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C6777B-061C-E34F-9C5E-14E6336972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A62E95-5498-AB4A-A50D-87E18A83D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8A948A-E0D4-6048-A0B0-562B74EB6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5823F5-F463-4544-B783-245E5A636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32EB3C-E642-774F-BC7A-148E209DC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71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F00C9D-1788-5D4D-9F75-7CD88E371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34520C-58C0-534B-AECD-92B95E4AB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E27671D-F5C0-FB42-809E-3387AA63C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7BB945F-AAB5-3C42-925C-ED6552A8C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DFBF87A-6C45-0F45-B04E-4BED25BE39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37FB02-2F96-BB45-A3B6-47DE85189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8049F2-530F-9542-948A-182364CDE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496EFDD-180C-9644-BAAA-BFEFB7205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537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D37378-A20B-6C4A-B23B-C0B6A2140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E15E7-66CE-154B-AC79-A63BCB03C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6AB3A98-C70F-014A-91ED-BB834AAA6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154FFDA-015A-4741-A754-6356860ED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06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D4842B9-1A46-5544-B81F-7F80D406E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A76702A-403E-1048-979E-C76197DE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C44865D-7384-CF4F-A735-67CACE9EF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13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3D3E3B-30F5-3A49-AE59-0095BD953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20127B-7830-9F4D-B2A0-1A7B6A3D0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431132-C81F-374C-972F-F89A62E0B6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8BDB31-2E96-2B44-96C3-E0535882E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9B84DC-5D83-A346-8B0E-C95F44E47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A540B3-A01D-8E48-ACF2-6EC28414F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74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A7D60F-783B-0F46-A077-A3AAEED80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226514A-F061-B345-B1DC-72937D299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D80EB45-EA44-C44B-9095-893696C04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98897A0-0A97-2047-9A4D-D051D7588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A60381-BB65-6D46-8AAC-C02B92E37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012639D-B371-7142-A43C-797B4E28E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35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B570B9-E3A4-4344-8EA5-A4A9880BF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283236-9674-F746-A338-8A5FEEB63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1439BD-9D8E-424B-BD42-039BB528E1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29836-F415-A443-ACC8-A280BB3BE08A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441E40-BD54-A741-B80D-FC68398E48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E67183-EDC3-9D44-A957-209EBFADDC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0C51-EE62-084B-A3AD-D2D6A8CD8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383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70F397B-033C-EC48-BEF8-2E93E445F006}"/>
              </a:ext>
            </a:extLst>
          </p:cNvPr>
          <p:cNvSpPr/>
          <p:nvPr/>
        </p:nvSpPr>
        <p:spPr>
          <a:xfrm>
            <a:off x="1957388" y="1571625"/>
            <a:ext cx="4320000" cy="2880000"/>
          </a:xfrm>
          <a:prstGeom prst="rect">
            <a:avLst/>
          </a:prstGeom>
          <a:solidFill>
            <a:srgbClr val="21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/>
              <a:t>Réunion des actionnaires</a:t>
            </a:r>
          </a:p>
          <a:p>
            <a:pPr algn="ctr"/>
            <a:endParaRPr lang="fr-FR" sz="3200" dirty="0"/>
          </a:p>
          <a:p>
            <a:pPr algn="ctr"/>
            <a:endParaRPr lang="fr-FR" sz="32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A63EA27-328A-4041-BAEB-E95F58D88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2563" y="3214687"/>
            <a:ext cx="10096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705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</Words>
  <Application>Microsoft Macintosh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Amélie Gaziello</dc:creator>
  <cp:lastModifiedBy>Amélie Gaziello</cp:lastModifiedBy>
  <cp:revision>3</cp:revision>
  <dcterms:created xsi:type="dcterms:W3CDTF">2019-09-05T09:27:07Z</dcterms:created>
  <dcterms:modified xsi:type="dcterms:W3CDTF">2019-09-05T09:55:26Z</dcterms:modified>
</cp:coreProperties>
</file>