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6"/>
    <p:restoredTop sz="94803"/>
  </p:normalViewPr>
  <p:slideViewPr>
    <p:cSldViewPr snapToGrid="0" snapToObjects="1">
      <p:cViewPr varScale="1">
        <p:scale>
          <a:sx n="90" d="100"/>
          <a:sy n="90" d="100"/>
        </p:scale>
        <p:origin x="24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F2713-C86A-494D-ABDF-722AD6A65496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4922-E823-1E4F-ADAD-306F409704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261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4922-E823-1E4F-ADAD-306F409704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72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4922-E823-1E4F-ADAD-306F4097044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17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1EEAE-BB84-2C40-95D0-2EDC41C76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564BAA0-C67A-D84E-A5E5-C6978F6466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6F3AB3-BB6D-AC40-A37B-DAB4529A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67BB7A-8FB5-F648-B6A1-76B9903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1C6AFE-74B9-2540-8090-C765B2D4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07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C10B4D-4CCD-674D-B643-9F0FA5593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6664656-FAE6-764E-84C8-F9BDA72C8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18535E-DE9A-7848-A1DF-DBC8828AB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EDC855-404A-554A-888F-C368351F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FEE12B-3F47-6C4D-BF13-4B497E22D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124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2DF5AD-AD27-1540-80A3-83281AF16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43A97BD-8129-084D-B0A9-4604721FA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C73971-926C-1440-8E65-45373359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7A4C1-983D-D347-BCA3-E3402B2E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04309A-2763-B746-9E49-18B8354D6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39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4C1B4-41A1-7647-B599-7C28A2C7A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126B7B-208D-5B4C-B407-CF1BF7110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147F7E-D83B-BF46-A16F-1F0550BF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FBAC2F-DDA8-4949-8778-8A4ECFBFC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B36696-02EA-F64C-8B60-A729811C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23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F0641-AFF0-D044-B262-F9504CC0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426864E-04F6-2745-A316-B42918508E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6DCD999-BA2B-704B-8D5F-972B6862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05B057-CBD3-C74B-A156-BE26DBF81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F79C52-3BD7-3344-9953-12DCB16C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46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6804D-07BB-194A-B714-D5CB5E73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577ECB-1BC5-1D4D-97BF-DB1ED0FCB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430A04-3C9F-B34B-8C9E-661A4C410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3FCBA3F-008E-5346-9D6B-C4D63930B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C5F1106-4DAA-8E48-BBAF-4A63D9373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875B60-E112-1840-A409-EF5F1AF6F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8949CE-1D78-9A40-8C27-213BAA33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F9309F-0D73-EE47-8647-EBD2386A8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1A22524-31A2-254F-B836-36FD5123D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852D68-99EB-0D4C-9037-33A9E38BB0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012F2F7-9E58-104F-A440-0B5806B51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B3C278B-F340-354B-ADA0-8608692C7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7BCCAB-CF52-954F-91A9-D7387CCB1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C1FE983-174E-8941-9185-9FC419C9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28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F4BB7-01C5-4E4C-ABA8-EB0F0726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00F41C8-D828-F24C-A279-1D95336DF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4267BB-4EEA-924E-BB69-89F94B6AE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6BFEFB-2D30-7841-930E-71DA453B4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174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F03FA97-5307-F541-ACCC-DE4FCF5E4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58B994-494E-674E-BE77-B9CDD1C3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F262C0-5D74-D742-8633-72AE4B824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956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E7F31F-7DD5-2B47-9966-68358E5C5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446753-ECB1-9343-B431-4B84AF4D7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F6B64B-A00E-C041-BB85-FBD16BC16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1ABBF49-8AC6-2343-ABE2-749C25A2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43D2DF-0403-F34D-8D81-A9F9671F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A1C3A79-85D9-5345-82EC-7B18DEAB3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5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82A1B-A644-ED40-B68D-489AC976F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905B766-3A3F-D24A-A082-917204F563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5BD09AC-4313-1947-AB87-339B9066F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99DD620-2D0F-F647-AB81-BE60A3F71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0EE15F-A413-B84B-B55D-2BDEE53F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C84309-68FE-E649-9FD8-25D537FD0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016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0914932-BC8A-6049-A951-F2FEB5A92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123A6C8-0EBF-A543-AA08-73383FEE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2E7E43D-3403-F64E-915E-A57402BACF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CE508-204D-3440-A9E6-DA84F5AF42EB}" type="datetimeFigureOut">
              <a:rPr lang="fr-FR" smtClean="0"/>
              <a:t>22/02/2020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E2E11-504B-3C47-9348-A69511F4B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580C50-F8B8-7B4D-9D63-69C087F76D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118DC-7EAD-DE41-98EA-97BD10D77BC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866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7D30D78-97BE-AB46-ABB5-413105D918B3}"/>
              </a:ext>
            </a:extLst>
          </p:cNvPr>
          <p:cNvSpPr/>
          <p:nvPr/>
        </p:nvSpPr>
        <p:spPr>
          <a:xfrm>
            <a:off x="2137429" y="1228436"/>
            <a:ext cx="5639242" cy="2948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96A3F89E-DB32-934D-AA87-9E88DC16DE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6141" b="49629"/>
          <a:stretch/>
        </p:blipFill>
        <p:spPr>
          <a:xfrm>
            <a:off x="2137431" y="2127901"/>
            <a:ext cx="5639242" cy="2049324"/>
          </a:xfrm>
          <a:prstGeom prst="rect">
            <a:avLst/>
          </a:prstGeom>
        </p:spPr>
      </p:pic>
      <p:sp>
        <p:nvSpPr>
          <p:cNvPr id="8" name="Bulle rectangulaire à coins arrondis 7">
            <a:extLst>
              <a:ext uri="{FF2B5EF4-FFF2-40B4-BE49-F238E27FC236}">
                <a16:creationId xmlns:a16="http://schemas.microsoft.com/office/drawing/2014/main" id="{15FF8FBD-C261-3848-80F5-9AD2EF868EA5}"/>
              </a:ext>
            </a:extLst>
          </p:cNvPr>
          <p:cNvSpPr/>
          <p:nvPr/>
        </p:nvSpPr>
        <p:spPr>
          <a:xfrm>
            <a:off x="9231086" y="198019"/>
            <a:ext cx="2680629" cy="1815838"/>
          </a:xfrm>
          <a:prstGeom prst="wedgeRoundRectCallout">
            <a:avLst>
              <a:gd name="adj1" fmla="val -37045"/>
              <a:gd name="adj2" fmla="val 731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1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Replace the place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holder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by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logo</a:t>
            </a: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2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change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shape’s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color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adapt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brand </a:t>
            </a:r>
            <a:r>
              <a:rPr lang="fr-FR" sz="1050" dirty="0" err="1">
                <a:solidFill>
                  <a:schemeClr val="bg2">
                    <a:lumMod val="25000"/>
                  </a:schemeClr>
                </a:solidFill>
              </a:rPr>
              <a:t>identity</a:t>
            </a:r>
            <a:br>
              <a:rPr lang="fr-FR" sz="1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3:  Update the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title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necessary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4: Update the background image (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necessary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5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Select all –(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don’t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forget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the white background) &gt; right click -&gt; group -&gt; right click -&gt;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save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as an image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5DCC9-06EF-7C44-83F5-6D15CADEBD94}"/>
              </a:ext>
            </a:extLst>
          </p:cNvPr>
          <p:cNvSpPr/>
          <p:nvPr/>
        </p:nvSpPr>
        <p:spPr>
          <a:xfrm>
            <a:off x="2938905" y="2621472"/>
            <a:ext cx="4036291" cy="10621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4 THINGS </a:t>
            </a:r>
            <a:r>
              <a:rPr lang="fr-FR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YOU MIGHT NOT KNOW </a:t>
            </a:r>
          </a:p>
          <a:p>
            <a:pPr algn="ctr"/>
            <a:r>
              <a:rPr lang="fr-FR" dirty="0">
                <a:ln w="0"/>
                <a:solidFill>
                  <a:schemeClr val="tx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</a:rPr>
              <a:t>ABOUT OUR PLATFORM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7CC861B-670B-5241-8FEA-329F30DA2D3A}"/>
              </a:ext>
            </a:extLst>
          </p:cNvPr>
          <p:cNvSpPr/>
          <p:nvPr/>
        </p:nvSpPr>
        <p:spPr>
          <a:xfrm>
            <a:off x="3913342" y="1414777"/>
            <a:ext cx="2087418" cy="512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+mj-lt"/>
              </a:rPr>
              <a:t>YOUR LOGO HERE</a:t>
            </a:r>
          </a:p>
        </p:txBody>
      </p:sp>
    </p:spTree>
    <p:extLst>
      <p:ext uri="{BB962C8B-B14F-4D97-AF65-F5344CB8AC3E}">
        <p14:creationId xmlns:p14="http://schemas.microsoft.com/office/powerpoint/2010/main" val="980873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92B786-11BA-1648-B79D-F8CC4E00BA5B}"/>
              </a:ext>
            </a:extLst>
          </p:cNvPr>
          <p:cNvSpPr/>
          <p:nvPr/>
        </p:nvSpPr>
        <p:spPr>
          <a:xfrm>
            <a:off x="1248215" y="1624210"/>
            <a:ext cx="4157144" cy="1606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A04EC7A-9DFB-4C40-B658-3EFE2CD3A998}"/>
              </a:ext>
            </a:extLst>
          </p:cNvPr>
          <p:cNvSpPr/>
          <p:nvPr/>
        </p:nvSpPr>
        <p:spPr>
          <a:xfrm>
            <a:off x="3015344" y="1804629"/>
            <a:ext cx="622886" cy="622886"/>
          </a:xfrm>
          <a:prstGeom prst="ellipse">
            <a:avLst/>
          </a:prstGeom>
          <a:gradFill flip="none" rotWithShape="1">
            <a:gsLst>
              <a:gs pos="86000">
                <a:srgbClr val="7030A0"/>
              </a:gs>
              <a:gs pos="4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7D75702-0918-6244-81A4-E79870339C2F}"/>
              </a:ext>
            </a:extLst>
          </p:cNvPr>
          <p:cNvSpPr txBox="1"/>
          <p:nvPr/>
        </p:nvSpPr>
        <p:spPr>
          <a:xfrm>
            <a:off x="1510603" y="2607934"/>
            <a:ext cx="36323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b="1" dirty="0" err="1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Get</a:t>
            </a:r>
            <a:r>
              <a:rPr lang="fr-FR" sz="22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200" b="1" dirty="0" err="1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there</a:t>
            </a:r>
            <a:r>
              <a:rPr lang="fr-FR" sz="2200" b="1" dirty="0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200" b="1" dirty="0" err="1">
                <a:solidFill>
                  <a:srgbClr val="7030A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quicker</a:t>
            </a:r>
            <a:endParaRPr lang="fr-FR" sz="2200" b="1" dirty="0">
              <a:solidFill>
                <a:srgbClr val="7030A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10" name="Bulle rectangulaire à coins arrondis 9">
            <a:extLst>
              <a:ext uri="{FF2B5EF4-FFF2-40B4-BE49-F238E27FC236}">
                <a16:creationId xmlns:a16="http://schemas.microsoft.com/office/drawing/2014/main" id="{94A74A37-1BB8-2E49-8605-7FFD3754C1A9}"/>
              </a:ext>
            </a:extLst>
          </p:cNvPr>
          <p:cNvSpPr/>
          <p:nvPr/>
        </p:nvSpPr>
        <p:spPr>
          <a:xfrm>
            <a:off x="9231086" y="198019"/>
            <a:ext cx="2680629" cy="1815838"/>
          </a:xfrm>
          <a:prstGeom prst="wedgeRoundRectCallout">
            <a:avLst>
              <a:gd name="adj1" fmla="val -37045"/>
              <a:gd name="adj2" fmla="val 731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1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change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shape’s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color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adapt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brand </a:t>
            </a:r>
            <a:r>
              <a:rPr lang="fr-FR" sz="1050" dirty="0" err="1">
                <a:solidFill>
                  <a:schemeClr val="bg2">
                    <a:lumMod val="25000"/>
                  </a:schemeClr>
                </a:solidFill>
              </a:rPr>
              <a:t>identity</a:t>
            </a:r>
            <a:br>
              <a:rPr lang="fr-FR" sz="1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3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Update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title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necessary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Select all -&gt; right click -&gt; group -&gt; right click -&gt;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save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as an image</a:t>
            </a:r>
          </a:p>
        </p:txBody>
      </p:sp>
    </p:spTree>
    <p:extLst>
      <p:ext uri="{BB962C8B-B14F-4D97-AF65-F5344CB8AC3E}">
        <p14:creationId xmlns:p14="http://schemas.microsoft.com/office/powerpoint/2010/main" val="1472151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10F615D3-F5F2-FA46-B9DD-E8B14E294D04}"/>
              </a:ext>
            </a:extLst>
          </p:cNvPr>
          <p:cNvSpPr/>
          <p:nvPr/>
        </p:nvSpPr>
        <p:spPr>
          <a:xfrm>
            <a:off x="2547257" y="2013858"/>
            <a:ext cx="2547257" cy="620486"/>
          </a:xfrm>
          <a:prstGeom prst="round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Visit</a:t>
            </a:r>
            <a:r>
              <a:rPr lang="fr-FR" dirty="0"/>
              <a:t> the Help Center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FB5811-DEE2-454E-A8DD-31A8F52235E9}"/>
              </a:ext>
            </a:extLst>
          </p:cNvPr>
          <p:cNvSpPr/>
          <p:nvPr/>
        </p:nvSpPr>
        <p:spPr>
          <a:xfrm>
            <a:off x="1932214" y="1790701"/>
            <a:ext cx="3777342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Bulle rectangulaire à coins arrondis 4">
            <a:extLst>
              <a:ext uri="{FF2B5EF4-FFF2-40B4-BE49-F238E27FC236}">
                <a16:creationId xmlns:a16="http://schemas.microsoft.com/office/drawing/2014/main" id="{970569AC-E85A-8740-BAF6-1E340B63820D}"/>
              </a:ext>
            </a:extLst>
          </p:cNvPr>
          <p:cNvSpPr/>
          <p:nvPr/>
        </p:nvSpPr>
        <p:spPr>
          <a:xfrm>
            <a:off x="9231086" y="198019"/>
            <a:ext cx="2680629" cy="1815838"/>
          </a:xfrm>
          <a:prstGeom prst="wedgeRoundRectCallout">
            <a:avLst>
              <a:gd name="adj1" fmla="val -37045"/>
              <a:gd name="adj2" fmla="val 731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1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change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shape’s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color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adapt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brand </a:t>
            </a:r>
            <a:r>
              <a:rPr lang="fr-FR" sz="1050" dirty="0" err="1">
                <a:solidFill>
                  <a:schemeClr val="bg2">
                    <a:lumMod val="25000"/>
                  </a:schemeClr>
                </a:solidFill>
              </a:rPr>
              <a:t>identity</a:t>
            </a:r>
            <a:br>
              <a:rPr lang="fr-FR" sz="1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3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Update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button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text</a:t>
            </a:r>
            <a:endParaRPr lang="fr-FR" sz="10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4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Select all -&gt; right click -&gt; group -&gt; right click -&gt;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save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as an image</a:t>
            </a:r>
          </a:p>
        </p:txBody>
      </p:sp>
    </p:spTree>
    <p:extLst>
      <p:ext uri="{BB962C8B-B14F-4D97-AF65-F5344CB8AC3E}">
        <p14:creationId xmlns:p14="http://schemas.microsoft.com/office/powerpoint/2010/main" val="1442537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ectangulaire à coins arrondis 3">
            <a:extLst>
              <a:ext uri="{FF2B5EF4-FFF2-40B4-BE49-F238E27FC236}">
                <a16:creationId xmlns:a16="http://schemas.microsoft.com/office/drawing/2014/main" id="{FF1D70AD-F329-6541-8603-2979F2152326}"/>
              </a:ext>
            </a:extLst>
          </p:cNvPr>
          <p:cNvSpPr/>
          <p:nvPr/>
        </p:nvSpPr>
        <p:spPr>
          <a:xfrm>
            <a:off x="9231086" y="198019"/>
            <a:ext cx="2680629" cy="1815838"/>
          </a:xfrm>
          <a:prstGeom prst="wedgeRoundRectCallout">
            <a:avLst>
              <a:gd name="adj1" fmla="val -37045"/>
              <a:gd name="adj2" fmla="val 7317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1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Replace the place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holder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by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logo</a:t>
            </a: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2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change the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shape’s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color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to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adapt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it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your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brand </a:t>
            </a:r>
            <a:r>
              <a:rPr lang="fr-FR" sz="1050" dirty="0" err="1">
                <a:solidFill>
                  <a:schemeClr val="bg2">
                    <a:lumMod val="25000"/>
                  </a:schemeClr>
                </a:solidFill>
              </a:rPr>
              <a:t>identity</a:t>
            </a:r>
            <a:br>
              <a:rPr lang="fr-FR" sz="1000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3:  Update the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title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(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necessary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4: Update the background image (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r-FR" sz="1000" i="1" dirty="0" err="1">
                <a:solidFill>
                  <a:schemeClr val="bg2">
                    <a:lumMod val="25000"/>
                  </a:schemeClr>
                </a:solidFill>
              </a:rPr>
              <a:t>necessary</a:t>
            </a:r>
            <a:r>
              <a:rPr lang="fr-FR" sz="1000" i="1" dirty="0">
                <a:solidFill>
                  <a:schemeClr val="bg2">
                    <a:lumMod val="25000"/>
                  </a:schemeClr>
                </a:solidFill>
              </a:rPr>
              <a:t>)</a:t>
            </a:r>
          </a:p>
          <a:p>
            <a:r>
              <a:rPr lang="fr-FR" sz="1000" b="1" dirty="0" err="1">
                <a:solidFill>
                  <a:schemeClr val="bg2">
                    <a:lumMod val="25000"/>
                  </a:schemeClr>
                </a:solidFill>
              </a:rPr>
              <a:t>Step</a:t>
            </a:r>
            <a:r>
              <a:rPr lang="fr-FR" sz="1000" b="1" dirty="0">
                <a:solidFill>
                  <a:schemeClr val="bg2">
                    <a:lumMod val="25000"/>
                  </a:schemeClr>
                </a:solidFill>
              </a:rPr>
              <a:t> 5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:  Select all -&gt; right click -&gt; group -&gt; right click -&gt; </a:t>
            </a:r>
            <a:r>
              <a:rPr lang="fr-FR" sz="1000" dirty="0" err="1">
                <a:solidFill>
                  <a:schemeClr val="bg2">
                    <a:lumMod val="25000"/>
                  </a:schemeClr>
                </a:solidFill>
              </a:rPr>
              <a:t>save</a:t>
            </a:r>
            <a:r>
              <a:rPr lang="fr-FR" sz="1000" dirty="0">
                <a:solidFill>
                  <a:schemeClr val="bg2">
                    <a:lumMod val="25000"/>
                  </a:schemeClr>
                </a:solidFill>
              </a:rPr>
              <a:t> as an image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5A47F85-7954-C041-98A0-AE84B76814F3}"/>
              </a:ext>
            </a:extLst>
          </p:cNvPr>
          <p:cNvSpPr/>
          <p:nvPr/>
        </p:nvSpPr>
        <p:spPr>
          <a:xfrm>
            <a:off x="2151717" y="2120351"/>
            <a:ext cx="5639242" cy="1614776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100000">
                <a:schemeClr val="accent5">
                  <a:lumMod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0D33D34-A86D-0449-9061-3D384A962AFD}"/>
              </a:ext>
            </a:extLst>
          </p:cNvPr>
          <p:cNvSpPr/>
          <p:nvPr/>
        </p:nvSpPr>
        <p:spPr>
          <a:xfrm>
            <a:off x="3927629" y="2927739"/>
            <a:ext cx="2087418" cy="51292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+mj-lt"/>
              </a:rPr>
              <a:t>YOUR LOGO HERE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509E5A4-E960-5541-ABD7-7B62FF388AFB}"/>
              </a:ext>
            </a:extLst>
          </p:cNvPr>
          <p:cNvSpPr txBox="1"/>
          <p:nvPr/>
        </p:nvSpPr>
        <p:spPr>
          <a:xfrm>
            <a:off x="3909300" y="2323990"/>
            <a:ext cx="2124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Thank</a:t>
            </a: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you</a:t>
            </a:r>
            <a:r>
              <a:rPr lang="fr-FR" sz="20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7236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17353</TotalTime>
  <Words>242</Words>
  <Application>Microsoft Macintosh PowerPoint</Application>
  <PresentationFormat>Grand écran</PresentationFormat>
  <Paragraphs>22</Paragraphs>
  <Slides>4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Amélie Gaziello</dc:creator>
  <cp:lastModifiedBy>Amélie Gaziello</cp:lastModifiedBy>
  <cp:revision>15</cp:revision>
  <dcterms:created xsi:type="dcterms:W3CDTF">2020-02-18T13:26:18Z</dcterms:created>
  <dcterms:modified xsi:type="dcterms:W3CDTF">2020-03-03T15:41:25Z</dcterms:modified>
</cp:coreProperties>
</file>